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2" r:id="rId2"/>
    <p:sldId id="263" r:id="rId3"/>
    <p:sldId id="264" r:id="rId4"/>
    <p:sldId id="265" r:id="rId5"/>
    <p:sldId id="258" r:id="rId6"/>
    <p:sldId id="257" r:id="rId7"/>
    <p:sldId id="260" r:id="rId8"/>
    <p:sldId id="259" r:id="rId9"/>
    <p:sldId id="256" r:id="rId10"/>
    <p:sldId id="266" r:id="rId11"/>
    <p:sldId id="268" r:id="rId12"/>
    <p:sldId id="267" r:id="rId13"/>
    <p:sldId id="269" r:id="rId14"/>
    <p:sldId id="270" r:id="rId15"/>
    <p:sldId id="271" r:id="rId16"/>
    <p:sldId id="274" r:id="rId17"/>
    <p:sldId id="272" r:id="rId18"/>
    <p:sldId id="273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20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64584-BA1B-934E-B2A7-670CE0372BAC}" type="datetimeFigureOut">
              <a:rPr lang="ru-RU" smtClean="0"/>
              <a:t>21.10.16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4307E-DDB2-7746-B9B3-FCC74C998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3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4307E-DDB2-7746-B9B3-FCC74C998EF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09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4307E-DDB2-7746-B9B3-FCC74C998EF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223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C42-1804-924F-8314-6CDBF7373405}" type="datetimeFigureOut">
              <a:rPr lang="ru-RU" smtClean="0"/>
              <a:t>21.10.16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8CF6-13FC-314E-A9D6-620C00A1B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78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C42-1804-924F-8314-6CDBF7373405}" type="datetimeFigureOut">
              <a:rPr lang="ru-RU" smtClean="0"/>
              <a:t>21.10.16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8CF6-13FC-314E-A9D6-620C00A1B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99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C42-1804-924F-8314-6CDBF7373405}" type="datetimeFigureOut">
              <a:rPr lang="ru-RU" smtClean="0"/>
              <a:t>21.10.16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8CF6-13FC-314E-A9D6-620C00A1B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4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C42-1804-924F-8314-6CDBF7373405}" type="datetimeFigureOut">
              <a:rPr lang="ru-RU" smtClean="0"/>
              <a:t>21.10.16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8CF6-13FC-314E-A9D6-620C00A1B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985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C42-1804-924F-8314-6CDBF7373405}" type="datetimeFigureOut">
              <a:rPr lang="ru-RU" smtClean="0"/>
              <a:t>21.10.16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8CF6-13FC-314E-A9D6-620C00A1B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07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C42-1804-924F-8314-6CDBF7373405}" type="datetimeFigureOut">
              <a:rPr lang="ru-RU" smtClean="0"/>
              <a:t>21.10.16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8CF6-13FC-314E-A9D6-620C00A1B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318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C42-1804-924F-8314-6CDBF7373405}" type="datetimeFigureOut">
              <a:rPr lang="ru-RU" smtClean="0"/>
              <a:t>21.10.16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8CF6-13FC-314E-A9D6-620C00A1B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460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C42-1804-924F-8314-6CDBF7373405}" type="datetimeFigureOut">
              <a:rPr lang="ru-RU" smtClean="0"/>
              <a:t>21.10.16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8CF6-13FC-314E-A9D6-620C00A1B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3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C42-1804-924F-8314-6CDBF7373405}" type="datetimeFigureOut">
              <a:rPr lang="ru-RU" smtClean="0"/>
              <a:t>21.10.16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8CF6-13FC-314E-A9D6-620C00A1B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53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C42-1804-924F-8314-6CDBF7373405}" type="datetimeFigureOut">
              <a:rPr lang="ru-RU" smtClean="0"/>
              <a:t>21.10.16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8CF6-13FC-314E-A9D6-620C00A1B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79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CEC42-1804-924F-8314-6CDBF7373405}" type="datetimeFigureOut">
              <a:rPr lang="ru-RU" smtClean="0"/>
              <a:t>21.10.16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8CF6-13FC-314E-A9D6-620C00A1B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19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CEC42-1804-924F-8314-6CDBF7373405}" type="datetimeFigureOut">
              <a:rPr lang="ru-RU" smtClean="0"/>
              <a:t>21.10.16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D8CF6-13FC-314E-A9D6-620C00A1BD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29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Тексты новой природы</a:t>
            </a:r>
            <a:endParaRPr lang="ru-RU" dirty="0"/>
          </a:p>
        </p:txBody>
      </p:sp>
      <p:pic>
        <p:nvPicPr>
          <p:cNvPr id="6" name="Содержимое 5" descr="j031559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1" b="114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5000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Нужно ли делать </a:t>
            </a:r>
            <a:r>
              <a:rPr lang="ru-RU" dirty="0" err="1" smtClean="0"/>
              <a:t>Шелфи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6" name="Вертикальный текст 5"/>
          <p:cNvSpPr>
            <a:spLocks noGrp="1"/>
          </p:cNvSpPr>
          <p:nvPr>
            <p:ph type="body" orient="vert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Нужно ли делать </a:t>
            </a:r>
            <a:r>
              <a:rPr lang="ru-RU" dirty="0" err="1" smtClean="0"/>
              <a:t>шелфи</a:t>
            </a:r>
            <a:r>
              <a:rPr lang="ru-RU" dirty="0" smtClean="0"/>
              <a:t>?</a:t>
            </a:r>
          </a:p>
          <a:p>
            <a:r>
              <a:rPr lang="ru-RU" dirty="0" smtClean="0"/>
              <a:t>Как  правильно писать </a:t>
            </a:r>
            <a:r>
              <a:rPr lang="ru-RU" dirty="0" err="1" smtClean="0"/>
              <a:t>Шелфи</a:t>
            </a:r>
            <a:r>
              <a:rPr lang="ru-RU" dirty="0" smtClean="0"/>
              <a:t>?</a:t>
            </a:r>
          </a:p>
          <a:p>
            <a:r>
              <a:rPr lang="ru-RU" dirty="0" smtClean="0"/>
              <a:t>Что говорит книжная полка о человеке?</a:t>
            </a:r>
          </a:p>
          <a:p>
            <a:r>
              <a:rPr lang="ru-RU" dirty="0" smtClean="0"/>
              <a:t>На фоне чего фотографироваться любителю электронных текстов?</a:t>
            </a:r>
          </a:p>
          <a:p>
            <a:r>
              <a:rPr lang="ru-RU" dirty="0" smtClean="0"/>
              <a:t>Можно ли печатать книги на стенах?</a:t>
            </a:r>
          </a:p>
          <a:p>
            <a:r>
              <a:rPr lang="ru-RU" dirty="0" smtClean="0"/>
              <a:t>Как относится к девушке, которая пришла к Вам на свидание с клатчем в форме книги «Идиот»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4726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Может ли учебник для взрослых людей быть сделан в виде книжки с картинками?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22313" y="1852173"/>
            <a:ext cx="7772400" cy="2554727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sz="2600" dirty="0" smtClean="0"/>
              <a:t>Азбука для взрослых? </a:t>
            </a:r>
          </a:p>
          <a:p>
            <a:pPr algn="r"/>
            <a:r>
              <a:rPr lang="ru-RU" sz="2600" dirty="0" smtClean="0"/>
              <a:t>Синтез или деградация?</a:t>
            </a:r>
          </a:p>
          <a:p>
            <a:pPr algn="r"/>
            <a:r>
              <a:rPr lang="ru-RU" sz="2600" dirty="0" smtClean="0"/>
              <a:t>Что делать с «длинными текстами»?</a:t>
            </a:r>
          </a:p>
          <a:p>
            <a:pPr algn="r"/>
            <a:r>
              <a:rPr lang="ru-RU" sz="2600" dirty="0" smtClean="0"/>
              <a:t>Может ли один автор создать текст новой природы, интегрирующий несколько сущностей?</a:t>
            </a:r>
          </a:p>
          <a:p>
            <a:pPr algn="r"/>
            <a:r>
              <a:rPr lang="ru-RU" sz="2600" dirty="0" smtClean="0"/>
              <a:t>Как этому научить?</a:t>
            </a:r>
          </a:p>
          <a:p>
            <a:pPr algn="r"/>
            <a:endParaRPr lang="ru-RU" sz="2600" dirty="0" smtClean="0"/>
          </a:p>
          <a:p>
            <a:pPr algn="r"/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4980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Ю.Щербинина «Время Библиоскопов»</a:t>
            </a:r>
            <a:endParaRPr lang="ru-RU" dirty="0"/>
          </a:p>
        </p:txBody>
      </p:sp>
      <p:pic>
        <p:nvPicPr>
          <p:cNvPr id="6" name="Содержимое 5" descr="j032104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1" b="114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6315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Тексты новой природы. Что мы знаем?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Научный текст, выполненный в форме «текста новой природы» лучше  понимается, запоминается, если – воспринимается (не происходит отторжение).</a:t>
            </a:r>
          </a:p>
          <a:p>
            <a:r>
              <a:rPr lang="ru-RU" dirty="0" smtClean="0"/>
              <a:t>Перевод художественного текста в форму текста новой природы порождает новое произведение, которое может акцентировать отдельные  идеи первоначального текста.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3451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Тексты новой природы. Что мы знаем?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Смысл и качество текста зависят не от его формы, а от содержания (глупым может быть и вербальный текст).</a:t>
            </a:r>
          </a:p>
          <a:p>
            <a:r>
              <a:rPr lang="ru-RU" dirty="0" smtClean="0"/>
              <a:t>Происходит устойчивый отказ от создания длинных текстов в пользу сочетания «фотография(картинка) с подписью»</a:t>
            </a:r>
          </a:p>
          <a:p>
            <a:r>
              <a:rPr lang="ru-RU" dirty="0" smtClean="0"/>
              <a:t>Длинные письма (инструкции) люди не читают, полагая, что изначально знают – ЧТО будет написано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02583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Тексты новой природы. Что мы знаем?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Учащимся нравятся задания, связанные с переводом одной текстовой формы в другую (текст порождает текст).</a:t>
            </a:r>
          </a:p>
          <a:p>
            <a:r>
              <a:rPr lang="ru-RU" dirty="0" smtClean="0"/>
              <a:t>Учащиеся настаивают на схемах, графиках, рисунках – как  предпочтительных текстах в учебниках. </a:t>
            </a:r>
          </a:p>
          <a:p>
            <a:r>
              <a:rPr lang="ru-RU" dirty="0" smtClean="0"/>
              <a:t>Критерии качества выработаны  преимущественно  для вербальных текстов.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432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Методология.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Сравнение восприятия двух форматов?</a:t>
            </a:r>
          </a:p>
          <a:p>
            <a:r>
              <a:rPr lang="ru-RU" dirty="0" smtClean="0"/>
              <a:t>Сравнение двух заданий (упражнений)</a:t>
            </a:r>
          </a:p>
          <a:p>
            <a:r>
              <a:rPr lang="ru-RU" dirty="0" smtClean="0"/>
              <a:t>Интервью (фокус-группы)</a:t>
            </a:r>
          </a:p>
          <a:p>
            <a:r>
              <a:rPr lang="ru-RU" dirty="0" smtClean="0"/>
              <a:t>Проектирование и рефлексия процесса</a:t>
            </a:r>
          </a:p>
          <a:p>
            <a:r>
              <a:rPr lang="ru-RU" dirty="0" smtClean="0"/>
              <a:t>Биографический метод</a:t>
            </a:r>
          </a:p>
          <a:p>
            <a:r>
              <a:rPr lang="ru-RU" dirty="0" smtClean="0"/>
              <a:t>Логический анализ</a:t>
            </a:r>
          </a:p>
          <a:p>
            <a:r>
              <a:rPr lang="ru-RU" dirty="0" err="1" smtClean="0"/>
              <a:t>Кейс-стади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862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Чего мы не знаем?</a:t>
            </a:r>
            <a:endParaRPr lang="ru-RU" dirty="0"/>
          </a:p>
        </p:txBody>
      </p:sp>
      <p:pic>
        <p:nvPicPr>
          <p:cNvPr id="4" name="Содержимое 3" descr="IMG_122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7327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Тексты новой природы. Чего мы не знаем?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Кто и как должен учить создавать (читать) тексты новой природы?</a:t>
            </a:r>
          </a:p>
          <a:p>
            <a:r>
              <a:rPr lang="ru-RU" dirty="0" smtClean="0"/>
              <a:t>Действительно ли в чтение «классических текстов» можно войти через тексты новой природы?</a:t>
            </a:r>
          </a:p>
          <a:p>
            <a:r>
              <a:rPr lang="ru-RU" dirty="0" smtClean="0"/>
              <a:t>Нужно ли переиздавать старые тексты в новых форматах?</a:t>
            </a:r>
          </a:p>
          <a:p>
            <a:r>
              <a:rPr lang="ru-RU" dirty="0" smtClean="0"/>
              <a:t>Мешают ли схемы, графики, символьное письмо развитию воображения?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9272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IMG_1644.jpg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4"/>
          <a:stretch/>
        </p:blipFill>
        <p:spPr>
          <a:xfrm>
            <a:off x="899519" y="502733"/>
            <a:ext cx="7513622" cy="5794654"/>
          </a:xfrm>
        </p:spPr>
      </p:pic>
    </p:spTree>
    <p:extLst>
      <p:ext uri="{BB962C8B-B14F-4D97-AF65-F5344CB8AC3E}">
        <p14:creationId xmlns:p14="http://schemas.microsoft.com/office/powerpoint/2010/main" val="1424369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Случа…и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sz="4000" dirty="0" smtClean="0"/>
              <a:t>«Где ставить знак препинания – до и после смайлика».</a:t>
            </a:r>
          </a:p>
          <a:p>
            <a:pPr marL="0" indent="0">
              <a:buNone/>
            </a:pPr>
            <a:r>
              <a:rPr lang="ru-RU" sz="4000" dirty="0" smtClean="0"/>
              <a:t>Из диалога филологов. Канал «Культура»</a:t>
            </a:r>
          </a:p>
          <a:p>
            <a:endParaRPr lang="ru-RU" dirty="0"/>
          </a:p>
        </p:txBody>
      </p:sp>
      <p:pic>
        <p:nvPicPr>
          <p:cNvPr id="7" name="Содержимое 11" descr="IMG_1144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3202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Значит нужные тексты он в детстве читал</a:t>
            </a:r>
            <a:endParaRPr lang="ru-RU" dirty="0"/>
          </a:p>
        </p:txBody>
      </p:sp>
      <p:pic>
        <p:nvPicPr>
          <p:cNvPr id="5" name="Содержимое 4" descr="IMG_170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644" r="-63644" b="9269"/>
          <a:stretch/>
        </p:blipFill>
        <p:spPr>
          <a:xfrm>
            <a:off x="623379" y="1600200"/>
            <a:ext cx="8229600" cy="4273833"/>
          </a:xfrm>
        </p:spPr>
      </p:pic>
    </p:spTree>
    <p:extLst>
      <p:ext uri="{BB962C8B-B14F-4D97-AF65-F5344CB8AC3E}">
        <p14:creationId xmlns:p14="http://schemas.microsoft.com/office/powerpoint/2010/main" val="1451831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Между прочим – О Сириусе</a:t>
            </a:r>
            <a:endParaRPr lang="ru-RU" dirty="0"/>
          </a:p>
        </p:txBody>
      </p:sp>
      <p:pic>
        <p:nvPicPr>
          <p:cNvPr id="5" name="Содержимое 4" descr="IMG_0030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/>
      </p:pic>
      <p:pic>
        <p:nvPicPr>
          <p:cNvPr id="4" name="Содержимое 3" descr="IMG_0015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1986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Случай в классе</a:t>
            </a:r>
            <a:endParaRPr lang="ru-RU" dirty="0"/>
          </a:p>
        </p:txBody>
      </p:sp>
      <p:pic>
        <p:nvPicPr>
          <p:cNvPr id="7" name="Содержимое 6" descr="IMG_130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5" b="111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3042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Случайный эксперимент</a:t>
            </a:r>
            <a:endParaRPr lang="ru-RU" dirty="0"/>
          </a:p>
        </p:txBody>
      </p:sp>
      <p:pic>
        <p:nvPicPr>
          <p:cNvPr id="5" name="Рисунок 4" descr="image-20-10-16-02-30-1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Шаг первый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988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Случайный эксперимент</a:t>
            </a:r>
            <a:endParaRPr lang="ru-RU" dirty="0"/>
          </a:p>
        </p:txBody>
      </p:sp>
      <p:pic>
        <p:nvPicPr>
          <p:cNvPr id="5" name="Рисунок 4" descr="image-20-10-16-02-30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Шаг второй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530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Случайный эксперимент</a:t>
            </a:r>
            <a:endParaRPr lang="ru-RU" dirty="0"/>
          </a:p>
        </p:txBody>
      </p:sp>
      <p:pic>
        <p:nvPicPr>
          <p:cNvPr id="5" name="Рисунок 4" descr="image-20-10-16-02-29-1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Шаг третий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125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Случайный эксперимент</a:t>
            </a:r>
            <a:endParaRPr lang="ru-RU" dirty="0"/>
          </a:p>
        </p:txBody>
      </p:sp>
      <p:pic>
        <p:nvPicPr>
          <p:cNvPr id="5" name="Рисунок 4" descr="image-20-10-16-02-29.jpe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Шаг четвертый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0574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Случайный эксперимент</a:t>
            </a:r>
            <a:endParaRPr lang="ru-RU" dirty="0"/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2500" b="12500"/>
          <a:stretch/>
        </p:blipFill>
        <p:spPr/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Более 100 «лайков» и копирований в первые три часа после размещения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8493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443</Words>
  <Application>Microsoft Macintosh PowerPoint</Application>
  <PresentationFormat>Экран (4:3)</PresentationFormat>
  <Paragraphs>60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Тексты новой природы</vt:lpstr>
      <vt:lpstr>Случа…и</vt:lpstr>
      <vt:lpstr>Между прочим – О Сириусе</vt:lpstr>
      <vt:lpstr>Случай в классе</vt:lpstr>
      <vt:lpstr>Случайный эксперимент</vt:lpstr>
      <vt:lpstr>Случайный эксперимент</vt:lpstr>
      <vt:lpstr>Случайный эксперимент</vt:lpstr>
      <vt:lpstr>Случайный эксперимент</vt:lpstr>
      <vt:lpstr>Случайный эксперимент</vt:lpstr>
      <vt:lpstr>Нужно ли делать Шелфи?</vt:lpstr>
      <vt:lpstr>Может ли учебник для взрослых людей быть сделан в виде книжки с картинками?</vt:lpstr>
      <vt:lpstr>Ю.Щербинина «Время Библиоскопов»</vt:lpstr>
      <vt:lpstr>Тексты новой природы. Что мы знаем?</vt:lpstr>
      <vt:lpstr>Тексты новой природы. Что мы знаем?</vt:lpstr>
      <vt:lpstr>Тексты новой природы. Что мы знаем?</vt:lpstr>
      <vt:lpstr>Методология.</vt:lpstr>
      <vt:lpstr>Чего мы не знаем?</vt:lpstr>
      <vt:lpstr>Тексты новой природы. Чего мы не знаем?</vt:lpstr>
      <vt:lpstr>Презентация PowerPoint</vt:lpstr>
      <vt:lpstr>Значит нужные тексты он в детстве читал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Казакова</dc:creator>
  <cp:lastModifiedBy>Елена Казакова</cp:lastModifiedBy>
  <cp:revision>12</cp:revision>
  <dcterms:created xsi:type="dcterms:W3CDTF">2016-10-20T12:02:58Z</dcterms:created>
  <dcterms:modified xsi:type="dcterms:W3CDTF">2016-10-21T05:30:55Z</dcterms:modified>
</cp:coreProperties>
</file>