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12"/>
  </p:notes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Ih51CB8DrZFxR0lxFPKW5Ee64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>
      <p:cViewPr varScale="1">
        <p:scale>
          <a:sx n="110" d="100"/>
          <a:sy n="110" d="100"/>
        </p:scale>
        <p:origin x="63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124d739d6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124d739d6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g1124d739d6f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124d739d6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1124d739d6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g1124d739d6f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2680b39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12680b39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g112680b394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2680b394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2680b394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g112680b3940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24d739d6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124d739d6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g1124d739d6f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12680b394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12680b394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g112680b3940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927653" y="576884"/>
            <a:ext cx="9144000" cy="98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947531" y="171360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10416208" y="6095309"/>
            <a:ext cx="14610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 (цветовая палитра 1)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838200" y="1885259"/>
            <a:ext cx="10515600" cy="3750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A00"/>
              </a:buClr>
              <a:buSzPts val="1600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A00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A00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A00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dt" idx="10"/>
          </p:nvPr>
        </p:nvSpPr>
        <p:spPr>
          <a:xfrm>
            <a:off x="9723783" y="6283892"/>
            <a:ext cx="1447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9723783" y="6283892"/>
            <a:ext cx="1447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dt" idx="10"/>
          </p:nvPr>
        </p:nvSpPr>
        <p:spPr>
          <a:xfrm>
            <a:off x="9723783" y="6283892"/>
            <a:ext cx="1447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A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937592" y="722381"/>
            <a:ext cx="6586330" cy="788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937592" y="1696416"/>
            <a:ext cx="6586330" cy="2607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10416208" y="6095309"/>
            <a:ext cx="146105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3" name="Google Shape;13;p11"/>
          <p:cNvCxnSpPr/>
          <p:nvPr/>
        </p:nvCxnSpPr>
        <p:spPr>
          <a:xfrm>
            <a:off x="1066800" y="1510748"/>
            <a:ext cx="5257800" cy="0"/>
          </a:xfrm>
          <a:prstGeom prst="straightConnector1">
            <a:avLst/>
          </a:prstGeom>
          <a:noFill/>
          <a:ln w="571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" name="Google Shape;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1" y="5760807"/>
            <a:ext cx="3554896" cy="54847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45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9723783" y="6283892"/>
            <a:ext cx="1447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" name="Google Shape;23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0417" y="6356350"/>
            <a:ext cx="2193138" cy="3371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A2A5F-8735-FA4E-B85E-4EFEDF49E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CC540D-2F22-1948-8B27-37672AB010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D80012-2616-BB42-9265-5A918DFFF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70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1124d739d6f_0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Зачем школьнику город?</a:t>
            </a:r>
            <a:endParaRPr/>
          </a:p>
        </p:txBody>
      </p:sp>
      <p:sp>
        <p:nvSpPr>
          <p:cNvPr id="46" name="Google Shape;46;g1124d739d6f_0_6"/>
          <p:cNvSpPr txBox="1">
            <a:spLocks noGrp="1"/>
          </p:cNvSpPr>
          <p:nvPr>
            <p:ph type="body" idx="1"/>
          </p:nvPr>
        </p:nvSpPr>
        <p:spPr>
          <a:xfrm>
            <a:off x="838200" y="1885250"/>
            <a:ext cx="4792800" cy="375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На желтом стикере - что?</a:t>
            </a:r>
            <a:endParaRPr sz="19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На розовом стикере - как?</a:t>
            </a:r>
            <a:endParaRPr sz="19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/>
              <a:t>На зеленом стикере - зачем? (какой навык)</a:t>
            </a:r>
            <a:endParaRPr sz="2100"/>
          </a:p>
        </p:txBody>
      </p:sp>
      <p:pic>
        <p:nvPicPr>
          <p:cNvPr id="47" name="Google Shape;47;g1124d739d6f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6875" y="3578776"/>
            <a:ext cx="10105125" cy="25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ÐÐÐÐÐÐÐÐÐ¬ÐÐÐÐÐ¦ÐÐ¯ Ð ÐÐ¡Ð-ÐÐ¡Ð-ÐÐ¡Ð __ McDonaldization" descr="ÐÐÐÐÐÐÐÐÐ¬ÐÐÐÐÐ¦ÐÐ¯ Ð ÐÐ¡Ð-ÐÐ¡Ð-ÐÐ¡Ð __ McDonaldization">
            <a:hlinkClick r:id="" action="ppaction://media"/>
            <a:extLst>
              <a:ext uri="{FF2B5EF4-FFF2-40B4-BE49-F238E27FC236}">
                <a16:creationId xmlns:a16="http://schemas.microsoft.com/office/drawing/2014/main" id="{6DD4717E-5CAA-DD46-836A-3D50712FD2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3175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2680b3940_0_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Антропологическая практика в городе</a:t>
            </a:r>
            <a:endParaRPr/>
          </a:p>
        </p:txBody>
      </p:sp>
      <p:sp>
        <p:nvSpPr>
          <p:cNvPr id="60" name="Google Shape;60;g112680b3940_0_0"/>
          <p:cNvSpPr txBox="1">
            <a:spLocks noGrp="1"/>
          </p:cNvSpPr>
          <p:nvPr>
            <p:ph type="body" idx="1"/>
          </p:nvPr>
        </p:nvSpPr>
        <p:spPr>
          <a:xfrm>
            <a:off x="195950" y="1198700"/>
            <a:ext cx="4753200" cy="443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Выполнение практического задания: проведение собственного учебного исследования, состоящего из полевой работы в рамках выбранного кейса и последующего аналитического описания полученного материала с позиции исследователя-антрополога.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Возможность применение полученных теоретических знаний на практике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g112680b3940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2626" y="1298137"/>
            <a:ext cx="5882300" cy="426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2680b3940_0_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Возможные темы</a:t>
            </a:r>
            <a:endParaRPr/>
          </a:p>
        </p:txBody>
      </p:sp>
      <p:sp>
        <p:nvSpPr>
          <p:cNvPr id="68" name="Google Shape;68;g112680b3940_0_13"/>
          <p:cNvSpPr txBox="1">
            <a:spLocks noGrp="1"/>
          </p:cNvSpPr>
          <p:nvPr>
            <p:ph type="body" idx="1"/>
          </p:nvPr>
        </p:nvSpPr>
        <p:spPr>
          <a:xfrm>
            <a:off x="374650" y="1690825"/>
            <a:ext cx="5257800" cy="375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Досуг в малом городе: новые формы городской активности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highlight>
                <a:srgbClr val="EAD1DC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Город как пространство памяти: мемориальная культура и локальная идентичность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Феномен современного наукограда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Развитие туризма в малом городе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9" name="Google Shape;69;g112680b3940_0_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4176" y="1090750"/>
            <a:ext cx="5702226" cy="42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24d739d6f_0_13"/>
          <p:cNvSpPr txBox="1">
            <a:spLocks noGrp="1"/>
          </p:cNvSpPr>
          <p:nvPr>
            <p:ph type="title"/>
          </p:nvPr>
        </p:nvSpPr>
        <p:spPr>
          <a:xfrm>
            <a:off x="0" y="-13635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/>
              <a:t>Мультидисциплинарность: кейс ЯМА</a:t>
            </a:r>
            <a:endParaRPr/>
          </a:p>
        </p:txBody>
      </p:sp>
      <p:pic>
        <p:nvPicPr>
          <p:cNvPr id="76" name="Google Shape;76;g1124d739d6f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175" y="899850"/>
            <a:ext cx="7119699" cy="533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12680b3940_0_7"/>
          <p:cNvSpPr txBox="1">
            <a:spLocks noGrp="1"/>
          </p:cNvSpPr>
          <p:nvPr>
            <p:ph type="title"/>
          </p:nvPr>
        </p:nvSpPr>
        <p:spPr>
          <a:xfrm>
            <a:off x="838200" y="4232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Групповая работа</a:t>
            </a:r>
            <a:endParaRPr/>
          </a:p>
        </p:txBody>
      </p:sp>
      <p:sp>
        <p:nvSpPr>
          <p:cNvPr id="83" name="Google Shape;83;g112680b3940_0_7"/>
          <p:cNvSpPr txBox="1">
            <a:spLocks noGrp="1"/>
          </p:cNvSpPr>
          <p:nvPr>
            <p:ph type="body" idx="1"/>
          </p:nvPr>
        </p:nvSpPr>
        <p:spPr>
          <a:xfrm>
            <a:off x="470075" y="1748925"/>
            <a:ext cx="5257800" cy="375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Что вы будете исследовать?</a:t>
            </a:r>
            <a:endParaRPr sz="26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Методы исследования</a:t>
            </a:r>
            <a:endParaRPr sz="26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AutoNum type="arabicPeriod"/>
            </a:pPr>
            <a:r>
              <a:rPr lang="ru-RU" sz="2600"/>
              <a:t>Ключевой вопрос исследования?</a:t>
            </a:r>
            <a:endParaRPr sz="2600"/>
          </a:p>
        </p:txBody>
      </p:sp>
      <p:pic>
        <p:nvPicPr>
          <p:cNvPr id="84" name="Google Shape;84;g112680b3940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9375" y="1832238"/>
            <a:ext cx="5791201" cy="3193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5F50B-CE82-5E40-A09C-FEAD3255A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734" y="497711"/>
            <a:ext cx="10775066" cy="5137776"/>
          </a:xfrm>
        </p:spPr>
        <p:txBody>
          <a:bodyPr/>
          <a:lstStyle/>
          <a:p>
            <a:r>
              <a:rPr lang="ru-RU" sz="2800" dirty="0"/>
              <a:t>Кофе-брейк — Столовая 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«Как сделать урок в музее» — Насосная</a:t>
            </a:r>
          </a:p>
          <a:p>
            <a:r>
              <a:rPr lang="ru-RU" sz="2800" dirty="0"/>
              <a:t>«</a:t>
            </a:r>
            <a:r>
              <a:rPr lang="en-GB" sz="2800" dirty="0"/>
              <a:t>VR-</a:t>
            </a:r>
            <a:r>
              <a:rPr lang="ru-RU" sz="2800" dirty="0"/>
              <a:t>технологии для уроков искусства» — Э10</a:t>
            </a:r>
          </a:p>
          <a:p>
            <a:r>
              <a:rPr lang="ru-RU" sz="2800" dirty="0"/>
              <a:t>«Театральные практики для учеников и учителей — Актовый зал</a:t>
            </a:r>
          </a:p>
          <a:p>
            <a:r>
              <a:rPr lang="ru-RU" sz="2800" dirty="0"/>
              <a:t>«Опыт событийности. Введение в театральную педагогику» — Э9</a:t>
            </a:r>
          </a:p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83946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 descr="Снимок экрана 2017-08-09 в 10.40.1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785"/>
            <a:ext cx="12197810" cy="684821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>
            <a:spLocks noGrp="1"/>
          </p:cNvSpPr>
          <p:nvPr>
            <p:ph type="title"/>
          </p:nvPr>
        </p:nvSpPr>
        <p:spPr>
          <a:xfrm>
            <a:off x="4616718" y="2027998"/>
            <a:ext cx="4973892" cy="53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 ВНИМАНИЕ!</a:t>
            </a:r>
            <a:endParaRPr/>
          </a:p>
        </p:txBody>
      </p:sp>
      <p:sp>
        <p:nvSpPr>
          <p:cNvPr id="91" name="Google Shape;91;p10"/>
          <p:cNvSpPr/>
          <p:nvPr/>
        </p:nvSpPr>
        <p:spPr>
          <a:xfrm>
            <a:off x="352425" y="438150"/>
            <a:ext cx="1933575" cy="68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сновной текст">
  <a:themeElements>
    <a:clrScheme name="Другая 1">
      <a:dk1>
        <a:srgbClr val="000000"/>
      </a:dk1>
      <a:lt1>
        <a:srgbClr val="FFFFFF"/>
      </a:lt1>
      <a:dk2>
        <a:srgbClr val="FBBA00"/>
      </a:dk2>
      <a:lt2>
        <a:srgbClr val="E7E6E6"/>
      </a:lt2>
      <a:accent1>
        <a:srgbClr val="FBBA00"/>
      </a:accent1>
      <a:accent2>
        <a:srgbClr val="FED170"/>
      </a:accent2>
      <a:accent3>
        <a:srgbClr val="FFF0CF"/>
      </a:accent3>
      <a:accent4>
        <a:srgbClr val="BFBFBF"/>
      </a:accent4>
      <a:accent5>
        <a:srgbClr val="D8D8D8"/>
      </a:accent5>
      <a:accent6>
        <a:srgbClr val="7F7F7F"/>
      </a:accent6>
      <a:hlink>
        <a:srgbClr val="A5A5A5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Macintosh PowerPoint</Application>
  <PresentationFormat>Widescreen</PresentationFormat>
  <Paragraphs>37</Paragraphs>
  <Slides>9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Основной текст</vt:lpstr>
      <vt:lpstr>PowerPoint Presentation</vt:lpstr>
      <vt:lpstr>Зачем школьнику город?</vt:lpstr>
      <vt:lpstr>PowerPoint Presentation</vt:lpstr>
      <vt:lpstr>Антропологическая практика в городе</vt:lpstr>
      <vt:lpstr>Возможные темы</vt:lpstr>
      <vt:lpstr>Мультидисциплинарность: кейс ЯМА</vt:lpstr>
      <vt:lpstr>Групповая работа</vt:lpstr>
      <vt:lpstr>PowerPoint Presentation</vt:lpstr>
      <vt:lpstr>СПАСИБО ЗА 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Софья Сафонова</dc:creator>
  <cp:lastModifiedBy>елизавета космидис</cp:lastModifiedBy>
  <cp:revision>1</cp:revision>
  <dcterms:created xsi:type="dcterms:W3CDTF">2020-02-12T18:18:53Z</dcterms:created>
  <dcterms:modified xsi:type="dcterms:W3CDTF">2022-02-09T15:17:55Z</dcterms:modified>
</cp:coreProperties>
</file>