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7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909D7-FF76-D344-AEEC-44800C6B4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79867D-3FBD-D54D-9E16-D7406E083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D2A18B-7B87-2F4F-AF72-9D90F35B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CE68A6-8B62-EE4F-AB9F-C74AC2AB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C4379A-62A1-624D-AD31-002F40BE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61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A669F-16CC-6A45-8CE8-8EF4929E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BC6A6-E0B2-BD4E-ADAC-AAAAB3471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FFD39D-89F4-BF44-BE29-22981679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8118DF-3090-D846-9BDD-5A1244F7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F2F5F6-CB22-634C-A1F9-BD0BFC66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08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EC16C-4733-B048-9343-0EB9F4693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938A1B-F5A7-7247-A943-56C24F522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73CB0-C33C-A540-9C46-AB8FCCB0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E44407-9E9F-8941-88E4-8CD51301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ED0DEE-3ECF-9443-97EC-0295BE1AB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56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8FEA9D-6D79-DD43-B137-E5C23F49F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70D991-58F3-DC4A-A8ED-E2ED4AA4D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F4737F-024D-6C46-B170-12B640BB6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BEA1AF-37C0-6D47-96EC-D5D44EC2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F5252A-FB4F-554E-B46E-5341887A3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6F1797-69A2-6444-A395-93DF1C88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02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07FEC-1EDC-B24D-B010-D30A629B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514D76-DAF8-234C-A643-FD66C931E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DCBED8-FA8A-D144-B0C8-ABD54AD3E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02A476-E6F5-3D4D-9160-37E5CE91A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2E4563-4E0B-FE45-B931-03CB7F0AE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F543D2-7603-974E-A7EF-E593FE39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99DE44-0C20-FE45-8DFB-9977DD4D5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22CA5E-A7A6-2241-956F-0411B6B30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66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D5BE7-9C78-AE45-AF80-FFFF7F3D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C06602-9B94-2847-9F40-E4F09A49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83D106-D0CA-DD41-943F-AD85952D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E4E4AF-3E68-3746-AA07-C9817672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70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7F15330-53D0-0C41-A7AB-2A5496BB1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96EEDE-CEF2-6647-B95B-F90651FF6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38DB03-1490-AC43-BA39-5F9AF0E1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21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63218-E905-804E-82C4-F0C57C8D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950FD-7FC2-C541-BA3A-695024BE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D5DD11-36CA-C44F-8D50-343F8C7F9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7F57E9-E5CA-7B49-9941-2B64C949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BB4DA6-240B-8941-9262-9CE1909C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6951DF-9BE7-3E4A-8A08-7604F607B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19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0F9F6-1811-104B-8B9D-590C68ED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686B82-DDB7-AE46-A4CD-1D5275DE9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AC2F6A-FE9C-4C40-A5CD-A04E743C1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2106E0-46C5-FE45-8FD8-8832D642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B6262F-85DD-1A43-95FD-892B1B209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1BFB29-427D-954D-A564-8110689E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5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B852C-7379-DB47-9CB0-584DD7C2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9F62D5-3E35-8B4E-9F63-963257AAB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FD9F9D-A539-BF40-BA67-3DC8D748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29C8D2-6A52-4A4A-8D05-4198F56AD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97CE5E-7386-B642-A8E3-A26CC14C3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7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D564FEB-B8D1-234B-AA45-1402D54836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E8D6AB-8BE9-EF49-B004-7290D6C533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F47625-B039-9745-8C9F-E14A01049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2420A-1248-E447-9EA2-7F509BA7D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D8D03D-9B53-A345-896F-03946C77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73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9631E-3E48-DE4D-B3D1-18E6911B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1BE11F-5C1F-F248-8F33-8ED8A175D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0E8CB6-9883-9D4C-80F6-B6D62F10A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8CDAB-7E35-3242-BFB1-133CE126CD51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B71F4-90A7-5544-9B67-668FC508B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0DAB6C-615D-E143-88B1-AC8FE9CAB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45C34-D52C-1A4E-8CF6-78DDFFFCF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FCF10-792F-C143-B75D-60A3F2AB4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6731B3-914F-5647-A4AC-2A44A48C22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24FF97-17E7-7645-B3D9-EB7056B8D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14" y="321736"/>
            <a:ext cx="11089040" cy="65362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85AE85-4181-4040-A7C5-98BE0D213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77" t="-1" r="20918" b="2338"/>
          <a:stretch/>
        </p:blipFill>
        <p:spPr>
          <a:xfrm>
            <a:off x="10076629" y="802503"/>
            <a:ext cx="2001795" cy="183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50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6CD4-ACC9-9741-97BC-F283CC685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281"/>
            <a:ext cx="10515600" cy="6301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ru-RU" b="1" dirty="0"/>
              <a:t>Результаты тестирования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33A8AB-614E-344E-8982-7295331B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1"/>
            <a:ext cx="10515600" cy="52625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Про отношение к Толстому </a:t>
            </a:r>
          </a:p>
          <a:p>
            <a:pPr lvl="0"/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Поражает в Толстом: как он фиксирует настроения и переживания, живо описывает характеры. </a:t>
            </a:r>
          </a:p>
          <a:p>
            <a:pPr lvl="0"/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Почему некоторым неинтересно: не понятны/не близки темы религии, «семейственности», а творчество Толстого – в основном про это. </a:t>
            </a:r>
          </a:p>
          <a:p>
            <a:pPr marL="0" lvl="0" indent="0">
              <a:buNone/>
            </a:pPr>
            <a:r>
              <a:rPr lang="ru-RU" sz="2600" b="1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Про преподавание литературы </a:t>
            </a:r>
          </a:p>
          <a:p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Если возникают трудности в понимании, в основном читают первые попавшиеся ссылки в интернете или смотрят </a:t>
            </a:r>
            <a:r>
              <a:rPr lang="ru-RU" sz="2100" dirty="0" err="1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youtube</a:t>
            </a:r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 с разборами. На слух воспринимать проще, чем читать. </a:t>
            </a:r>
          </a:p>
          <a:p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Круто, когда на уроках есть дискуссии. </a:t>
            </a:r>
          </a:p>
          <a:p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Интерактивные форматы не используют. Школьники отмечают, что это было бы круто, особенно при подготовке к ЕГЭ, когда надо иногда расслабиться. </a:t>
            </a:r>
          </a:p>
          <a:p>
            <a:pPr marL="0" indent="0">
              <a:buNone/>
            </a:pPr>
            <a:r>
              <a:rPr lang="ru-RU" sz="2600" b="1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Про интерактивные форматы </a:t>
            </a:r>
          </a:p>
          <a:p>
            <a:pPr lvl="0"/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3 формата, вызвавшие наибольший отклик: Предшественники, оппоненты, последователи, потому что это может раскрыть писателя и его творчества с новой стороны и дать контекст эпохи + Символы романа, потому что крайне полезно для ЕГЭ + Толстовский </a:t>
            </a:r>
            <a:r>
              <a:rPr lang="ru-RU" sz="2100" dirty="0" err="1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тиндер</a:t>
            </a:r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, потому что обожают проходить </a:t>
            </a:r>
            <a:r>
              <a:rPr lang="ru-RU" sz="2100" dirty="0" err="1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тестики</a:t>
            </a:r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 самого разного рода. </a:t>
            </a:r>
          </a:p>
          <a:p>
            <a:pPr lvl="0"/>
            <a:r>
              <a:rPr lang="ru-RU" sz="2100" dirty="0">
                <a:latin typeface="Calibri" panose="020F0502020204030204" pitchFamily="34" charset="0"/>
                <a:ea typeface="Apple Symbols" panose="02000000000000000000" pitchFamily="2" charset="-79"/>
                <a:cs typeface="Calibri" panose="020F0502020204030204" pitchFamily="34" charset="0"/>
              </a:rPr>
              <a:t>Аудиокниги: скорее слушают. Но не хватает бесплатного ресурса для этого. И не всегда нравится оформление. В целом на слух воспринимать проще, чем читать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98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D8209-5E23-EC40-8688-B4B833F19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3FC3881-8E16-C941-B2B4-808BE42AB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111" y="365125"/>
            <a:ext cx="10968392" cy="6127750"/>
          </a:xfrm>
        </p:spPr>
      </p:pic>
    </p:spTree>
    <p:extLst>
      <p:ext uri="{BB962C8B-B14F-4D97-AF65-F5344CB8AC3E}">
        <p14:creationId xmlns:p14="http://schemas.microsoft.com/office/powerpoint/2010/main" val="385010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69074-BF84-024B-A464-241463FD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D395A8-0110-1F44-B6E9-D521D7AFF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149" y="365125"/>
            <a:ext cx="11579970" cy="64928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1743DE-D235-2C41-BA54-359EB9F1A0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40" t="7088" r="32823" b="5324"/>
          <a:stretch/>
        </p:blipFill>
        <p:spPr>
          <a:xfrm>
            <a:off x="5856811" y="3429000"/>
            <a:ext cx="1601974" cy="25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545F-C4AC-AF41-B6B8-1DC922E7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D2F5DF-4814-9244-862E-2DF050CDE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0608"/>
            <a:ext cx="4003587" cy="533811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7F502-5A2A-2744-A045-5EAED8688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055" y="48548"/>
            <a:ext cx="4003587" cy="53381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6AC64B-FFA3-D14E-9AF4-157917F7FD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467" b="22679"/>
          <a:stretch/>
        </p:blipFill>
        <p:spPr>
          <a:xfrm>
            <a:off x="0" y="4199858"/>
            <a:ext cx="3568013" cy="26095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9F1C62-E1EA-0644-9791-01837CD02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177" y="30607"/>
            <a:ext cx="4003589" cy="53381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F71740-AA75-9542-A8BB-60B1C438C2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81" t="711" r="16891" b="1992"/>
          <a:stretch/>
        </p:blipFill>
        <p:spPr>
          <a:xfrm>
            <a:off x="8872151" y="4764129"/>
            <a:ext cx="2347784" cy="187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6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3FF35-BE56-4C4C-8114-1E156FC0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D87848-F64C-4C41-9AC7-67B06A78E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44" b="6706"/>
          <a:stretch/>
        </p:blipFill>
        <p:spPr>
          <a:xfrm>
            <a:off x="102315" y="271849"/>
            <a:ext cx="12089685" cy="6116594"/>
          </a:xfrm>
        </p:spPr>
      </p:pic>
    </p:spTree>
    <p:extLst>
      <p:ext uri="{BB962C8B-B14F-4D97-AF65-F5344CB8AC3E}">
        <p14:creationId xmlns:p14="http://schemas.microsoft.com/office/powerpoint/2010/main" val="3890680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193</Words>
  <Application>Microsoft Macintosh PowerPoint</Application>
  <PresentationFormat>Широкоэкранный</PresentationFormat>
  <Paragraphs>11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 Результаты тестирования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9</cp:revision>
  <dcterms:created xsi:type="dcterms:W3CDTF">2022-07-26T06:37:40Z</dcterms:created>
  <dcterms:modified xsi:type="dcterms:W3CDTF">2022-07-26T07:34:32Z</dcterms:modified>
</cp:coreProperties>
</file>